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189D8-182A-470B-8CED-5ADEAF91DC1E}" v="4" dt="2020-05-15T22:04:38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5" autoAdjust="0"/>
    <p:restoredTop sz="94609"/>
  </p:normalViewPr>
  <p:slideViewPr>
    <p:cSldViewPr>
      <p:cViewPr varScale="1">
        <p:scale>
          <a:sx n="77" d="100"/>
          <a:sy n="77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337665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u="sng" dirty="0">
                <a:solidFill>
                  <a:srgbClr val="C00000"/>
                </a:solidFill>
                <a:latin typeface="+mj-lt"/>
              </a:rPr>
              <a:t>www.PM²Alliance.eu</a:t>
            </a:r>
            <a:endParaRPr lang="en-CA" sz="1000" b="0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1061856" y="3650882"/>
            <a:ext cx="84082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RISK IMPACT</a:t>
            </a:r>
            <a:endParaRPr lang="en-GB" dirty="0"/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027996" y="4344954"/>
            <a:ext cx="1027979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RISK LIKELIHOOD</a:t>
            </a:r>
            <a:endParaRPr lang="en-GB" dirty="0"/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Budget</a:t>
            </a:r>
            <a:endParaRPr lang="en-GB" dirty="0"/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48654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Work Breakdown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5819979" y="493763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PM² Handbook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416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Success Criteria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416000" y="494059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Success Factors</a:t>
            </a:r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Stakeholders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BE" dirty="0"/>
              <a:t>INFLUENCE</a:t>
            </a:r>
            <a:endParaRPr lang="en-GB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769325" y="6468162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SUPPORT</a:t>
            </a:r>
            <a:endParaRPr lang="en-GB" dirty="0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34937" y="2097677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Benefits</a:t>
            </a:r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Risks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7801188" y="2094026"/>
            <a:ext cx="72139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latin typeface="+mn-lt"/>
              </a:rPr>
              <a:t>Constraints</a:t>
            </a:r>
            <a:endParaRPr lang="en-CA" sz="8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7631230" y="524878"/>
            <a:ext cx="101911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Assumptions</a:t>
            </a:r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818900" y="535856"/>
            <a:ext cx="108012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Desired Outcomes</a:t>
            </a:r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36304"/>
            <a:ext cx="119853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Outputs/Deliverables</a:t>
            </a:r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811664" y="2317706"/>
            <a:ext cx="1129573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Milestone Schedule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29B37-22FA-4C79-BB01-2C5FE416B747}"/>
              </a:ext>
            </a:extLst>
          </p:cNvPr>
          <p:cNvGrpSpPr/>
          <p:nvPr userDrawn="1"/>
        </p:nvGrpSpPr>
        <p:grpSpPr>
          <a:xfrm>
            <a:off x="3293065" y="3235902"/>
            <a:ext cx="2310844" cy="1671780"/>
            <a:chOff x="3310208" y="3218940"/>
            <a:chExt cx="2310844" cy="1671780"/>
          </a:xfrm>
        </p:grpSpPr>
        <p:sp>
          <p:nvSpPr>
            <p:cNvPr id="95" name="Text Placeholder 6">
              <a:extLst>
                <a:ext uri="{FF2B5EF4-FFF2-40B4-BE49-F238E27FC236}">
                  <a16:creationId xmlns:a16="http://schemas.microsoft.com/office/drawing/2014/main" id="{E480A1D7-2EA4-4B54-8D9A-A57DCBE4B7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70643" y="3218940"/>
              <a:ext cx="1212172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dirty="0"/>
                <a:t>Governance and Team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C46A7E6-D77A-4425-A09C-60A10B217D75}"/>
                </a:ext>
              </a:extLst>
            </p:cNvPr>
            <p:cNvGrpSpPr/>
            <p:nvPr userDrawn="1"/>
          </p:nvGrpSpPr>
          <p:grpSpPr>
            <a:xfrm>
              <a:off x="3310208" y="3560795"/>
              <a:ext cx="2310844" cy="1329925"/>
              <a:chOff x="3291865" y="3478933"/>
              <a:chExt cx="2310844" cy="1329925"/>
            </a:xfrm>
          </p:grpSpPr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5456A53-1C98-4293-9027-01BBCB80C1F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5065831" y="4271980"/>
                <a:ext cx="857732" cy="2160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fr-BE" dirty="0"/>
                  <a:t>Project Support</a:t>
                </a:r>
                <a:r>
                  <a:rPr lang="en-GB" dirty="0"/>
                  <a:t> Team (PST)</a:t>
                </a:r>
                <a:endParaRPr lang="fr-BE" dirty="0"/>
              </a:p>
            </p:txBody>
          </p:sp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FCF34486-7A1C-4E3B-9EBB-3798432CF2B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717807" y="3734308"/>
                <a:ext cx="1283320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00" dirty="0"/>
                  <a:t>Project Steering Committee (PSC)</a:t>
                </a:r>
              </a:p>
            </p:txBody>
          </p:sp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A84A66A1-54FC-4210-B70B-E1C1FE4709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7433" y="395112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/>
                  <a:t>Project Owner (PO)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03" name="Text Placeholder 2">
                <a:extLst>
                  <a:ext uri="{FF2B5EF4-FFF2-40B4-BE49-F238E27FC236}">
                    <a16:creationId xmlns:a16="http://schemas.microsoft.com/office/drawing/2014/main" id="{6751871A-D0CC-44EE-B034-9BBC6EAFEA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583899" y="3478933"/>
                <a:ext cx="1543980" cy="18203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/>
                  <a:t>Appropriate Governance Body (AGB)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(                                                                                   )</a:t>
                </a:r>
              </a:p>
            </p:txBody>
          </p:sp>
          <p:sp>
            <p:nvSpPr>
              <p:cNvPr id="104" name="Text Placeholder 2">
                <a:extLst>
                  <a:ext uri="{FF2B5EF4-FFF2-40B4-BE49-F238E27FC236}">
                    <a16:creationId xmlns:a16="http://schemas.microsoft.com/office/drawing/2014/main" id="{BD13E3D4-FBB4-4809-A12B-117790737C4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95285" y="4542288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Business Implementation Group (BIG)</a:t>
                </a:r>
              </a:p>
            </p:txBody>
          </p:sp>
          <p:sp>
            <p:nvSpPr>
              <p:cNvPr id="105" name="Text Placeholder 2">
                <a:extLst>
                  <a:ext uri="{FF2B5EF4-FFF2-40B4-BE49-F238E27FC236}">
                    <a16:creationId xmlns:a16="http://schemas.microsoft.com/office/drawing/2014/main" id="{07674B56-1B40-4969-BEAD-031754279F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55889" y="4527689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Project Core Team (PCT)</a:t>
                </a:r>
              </a:p>
            </p:txBody>
          </p:sp>
          <p:sp>
            <p:nvSpPr>
              <p:cNvPr id="110" name="Text Placeholder 2">
                <a:extLst>
                  <a:ext uri="{FF2B5EF4-FFF2-40B4-BE49-F238E27FC236}">
                    <a16:creationId xmlns:a16="http://schemas.microsoft.com/office/drawing/2014/main" id="{3DC9992D-D4A7-411E-9F4E-41A1639750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1865" y="420634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/>
                  <a:t>Business Manager (BM)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1" name="Text Placeholder 2">
                <a:extLst>
                  <a:ext uri="{FF2B5EF4-FFF2-40B4-BE49-F238E27FC236}">
                    <a16:creationId xmlns:a16="http://schemas.microsoft.com/office/drawing/2014/main" id="{EA876E29-A10B-4FCE-9060-519628DD83F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290828" y="3951367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/>
                  <a:t>Solution Provider (SP)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934F6635-3DBF-4A1B-929D-3E98F650923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27336" y="4196062"/>
                <a:ext cx="908116" cy="2078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/>
                  <a:t>Project Manager (PM)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0BEB31-51CF-4C6C-BE97-6AAF6C4309C5}"/>
              </a:ext>
            </a:extLst>
          </p:cNvPr>
          <p:cNvSpPr txBox="1">
            <a:spLocks/>
          </p:cNvSpPr>
          <p:nvPr userDrawn="1"/>
        </p:nvSpPr>
        <p:spPr>
          <a:xfrm>
            <a:off x="1599623" y="715822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OUT</a:t>
            </a:r>
            <a:endParaRPr lang="en-GB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9865F91-1E8A-47C6-BB7B-E0DE00F92734}"/>
              </a:ext>
            </a:extLst>
          </p:cNvPr>
          <p:cNvSpPr txBox="1">
            <a:spLocks/>
          </p:cNvSpPr>
          <p:nvPr userDrawn="1"/>
        </p:nvSpPr>
        <p:spPr>
          <a:xfrm>
            <a:off x="658044" y="727757"/>
            <a:ext cx="36947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IN</a:t>
            </a:r>
            <a:endParaRPr lang="en-GB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666F286-7579-4341-82D4-37D34C59D342}"/>
              </a:ext>
            </a:extLst>
          </p:cNvPr>
          <p:cNvSpPr txBox="1">
            <a:spLocks/>
          </p:cNvSpPr>
          <p:nvPr userDrawn="1"/>
        </p:nvSpPr>
        <p:spPr>
          <a:xfrm>
            <a:off x="581415" y="53759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/>
              <a:t>Project Scope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39B733-6C0F-40CB-BFAE-43D4B58F94BF}"/>
              </a:ext>
            </a:extLst>
          </p:cNvPr>
          <p:cNvSpPr txBox="1">
            <a:spLocks/>
          </p:cNvSpPr>
          <p:nvPr userDrawn="1"/>
        </p:nvSpPr>
        <p:spPr>
          <a:xfrm>
            <a:off x="4023891" y="188640"/>
            <a:ext cx="1008112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dirty="0"/>
              <a:t>Project Title: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260037-A70E-4ED4-A368-8EF74BFAA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5664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PowerPoint Presentation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Project Canvas</dc:subject>
  <dc:creator>PM² Alliance</dc:creator>
  <cp:lastModifiedBy>Harry Konstantopoulos</cp:lastModifiedBy>
  <cp:revision>51</cp:revision>
  <cp:lastPrinted>2020-05-02T21:17:18Z</cp:lastPrinted>
  <dcterms:created xsi:type="dcterms:W3CDTF">2018-03-14T12:47:55Z</dcterms:created>
  <dcterms:modified xsi:type="dcterms:W3CDTF">2022-03-03T10:44:04Z</dcterms:modified>
</cp:coreProperties>
</file>